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Short Stack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5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971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6310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iana.dominick@acps.k12.va.u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2107" y="228441"/>
            <a:ext cx="1587554" cy="12830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605692" y="1456355"/>
            <a:ext cx="556422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Short Stack" charset="0"/>
                <a:sym typeface="Arial"/>
              </a:rPr>
              <a:t>Do you love any of these?</a:t>
            </a:r>
            <a:endParaRPr b="0" i="0" u="none" strike="noStrike" cap="none" dirty="0">
              <a:solidFill>
                <a:schemeClr val="dk1"/>
              </a:solidFill>
              <a:latin typeface="Short Stack" charset="0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33464" y="5598401"/>
            <a:ext cx="3190673" cy="11631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Thurs</a:t>
            </a:r>
            <a:r>
              <a:rPr lang="en-US" sz="1400" b="1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day</a:t>
            </a:r>
            <a:r>
              <a:rPr lang="en-US" sz="1400" b="1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, October </a:t>
            </a:r>
            <a:r>
              <a:rPr lang="en-US" b="1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3</a:t>
            </a:r>
            <a:endParaRPr dirty="0"/>
          </a:p>
          <a:p>
            <a:pPr lvl="0" algn="ctr"/>
            <a:r>
              <a:rPr lang="en-US" b="1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James K. Polk </a:t>
            </a:r>
            <a:r>
              <a:rPr lang="en-US" b="1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Elementary</a:t>
            </a:r>
          </a:p>
          <a:p>
            <a:pPr lvl="0" algn="ctr"/>
            <a:r>
              <a:rPr lang="en-US" sz="1400" b="1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School</a:t>
            </a:r>
          </a:p>
          <a:p>
            <a:pPr algn="ctr"/>
            <a:r>
              <a:rPr lang="en-US" b="1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5000 Polk </a:t>
            </a:r>
            <a:r>
              <a:rPr lang="en-US" b="1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Avenue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6:30PM in the Library</a:t>
            </a:r>
            <a:endParaRPr sz="1400" b="1" i="0" u="none" strike="noStrike" cap="none" dirty="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523957" y="5607798"/>
            <a:ext cx="3139632" cy="11669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Tuesday, </a:t>
            </a:r>
            <a:r>
              <a:rPr lang="en-US" sz="1400" b="1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October </a:t>
            </a:r>
            <a:r>
              <a:rPr lang="en-US" b="1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8</a:t>
            </a:r>
            <a:endParaRPr lang="en-US" b="1" dirty="0" smtClean="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George Washington Middle </a:t>
            </a:r>
            <a:endParaRPr lang="en-US" dirty="0" smtClean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School</a:t>
            </a:r>
          </a:p>
          <a:p>
            <a:pPr algn="ctr"/>
            <a:r>
              <a:rPr lang="en-US" b="1" dirty="0">
                <a:latin typeface="Short Stack" charset="0"/>
              </a:rPr>
              <a:t>1005 Mt. Vernon </a:t>
            </a:r>
            <a:r>
              <a:rPr lang="en-US" b="1" dirty="0" smtClean="0">
                <a:latin typeface="Short Stack" charset="0"/>
              </a:rPr>
              <a:t>Avenue</a:t>
            </a:r>
            <a:endParaRPr dirty="0" smtClean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6:30PM </a:t>
            </a:r>
            <a:r>
              <a:rPr lang="en-US" sz="1400" b="1" i="0" u="none" strike="noStrike" cap="none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in </a:t>
            </a:r>
            <a:r>
              <a:rPr lang="en-US" b="1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Room C106</a:t>
            </a:r>
            <a:endParaRPr sz="1400" b="1" i="0" u="none" strike="noStrike" cap="none" dirty="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2025" y="1764132"/>
            <a:ext cx="5367719" cy="2354263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/>
        </p:nvSpPr>
        <p:spPr>
          <a:xfrm>
            <a:off x="480983" y="4131415"/>
            <a:ext cx="605789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Short Stack" charset="0"/>
                <a:sym typeface="Arial"/>
              </a:rPr>
              <a:t>Then we bet you’ll love Odyssey of the Mind, an International Creativity Competition!</a:t>
            </a:r>
            <a:endParaRPr sz="1200" b="0" i="0" u="none" strike="noStrike" cap="none" dirty="0">
              <a:solidFill>
                <a:schemeClr val="dk1"/>
              </a:solidFill>
              <a:latin typeface="Short Stack" charset="0"/>
              <a:sym typeface="Aria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13768" y="4637467"/>
            <a:ext cx="6020736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Short Stack" charset="0"/>
                <a:ea typeface="Short Stack"/>
                <a:cs typeface="Short Stack"/>
                <a:sym typeface="Short Stack"/>
              </a:rPr>
              <a:t>Interested in knowing more? </a:t>
            </a:r>
            <a:endParaRPr sz="1200" dirty="0">
              <a:latin typeface="Short Stack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Short Stack" charset="0"/>
                <a:ea typeface="Short Stack"/>
                <a:cs typeface="Short Stack"/>
                <a:sym typeface="Short Stack"/>
              </a:rPr>
              <a:t>Ask your parent/guardian to attend a </a:t>
            </a:r>
            <a:endParaRPr sz="1200" dirty="0">
              <a:latin typeface="Short Stack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Parent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Information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Meeting</a:t>
            </a:r>
            <a:endParaRPr sz="2400" b="1" i="0" u="none" strike="noStrike" cap="none" dirty="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77435" y="8392723"/>
            <a:ext cx="6118011" cy="4308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For more information or questions, please contact </a:t>
            </a:r>
            <a:r>
              <a:rPr lang="en-US" sz="1100" dirty="0" err="1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Tiana</a:t>
            </a:r>
            <a:r>
              <a:rPr lang="en-US" sz="1100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Dominick</a:t>
            </a:r>
            <a:r>
              <a:rPr lang="en-US" sz="1100" b="0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, ACPS Odyssey of the Mind Division 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Coordinator </a:t>
            </a:r>
            <a:r>
              <a:rPr lang="en-US" sz="1100" b="0" i="0" u="none" strike="noStrike" cap="none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at </a:t>
            </a:r>
            <a:r>
              <a:rPr lang="en-US" sz="1100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5"/>
              </a:rPr>
              <a:t>tiana.dominick@acps.k12.va.us</a:t>
            </a:r>
            <a:r>
              <a:rPr lang="en-US" sz="1100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</a:t>
            </a:r>
            <a:endParaRPr sz="1100" b="0" i="0" u="none" strike="noStrike" cap="none" dirty="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384300" y="7302500"/>
            <a:ext cx="184731" cy="248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13768" y="6909680"/>
            <a:ext cx="6020736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We will present a brief overview of Odyssey of the Mind, the </a:t>
            </a:r>
            <a:r>
              <a:rPr lang="en-US" sz="1400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2019-2020 </a:t>
            </a:r>
            <a:r>
              <a:rPr lang="en-US" sz="1400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schedule, and provide information to anyone interested in </a:t>
            </a:r>
            <a:r>
              <a:rPr lang="en-US" sz="1400" dirty="0" smtClean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participating or coaching/judging</a:t>
            </a:r>
            <a:r>
              <a:rPr lang="en-US" sz="1400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.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Odyssey of the Mind is open to all students!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Can’t wait to see what it’s all about? Visit: </a:t>
            </a:r>
            <a:r>
              <a:rPr lang="en-US" sz="1200" dirty="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www.odysseyofthemind.com</a:t>
            </a:r>
            <a:endParaRPr sz="1200" dirty="0">
              <a:solidFill>
                <a:srgbClr val="0070C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2" name="Google Shape;93;p13"/>
          <p:cNvSpPr txBox="1"/>
          <p:nvPr/>
        </p:nvSpPr>
        <p:spPr>
          <a:xfrm>
            <a:off x="1476665" y="6761546"/>
            <a:ext cx="428717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 i="0" u="none" strike="noStrike" cap="none" dirty="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*Information presented will be the </a:t>
            </a:r>
            <a:r>
              <a:rPr lang="en-US" sz="900" b="1" i="0" u="none" strike="noStrike" cap="none" dirty="0" smtClean="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same at both sessions</a:t>
            </a:r>
            <a:endParaRPr sz="900" b="1" i="0" u="none" strike="noStrike" cap="none" dirty="0">
              <a:solidFill>
                <a:srgbClr val="FF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9608</TotalTime>
  <Words>151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Short Stack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Tiana Dominick</dc:creator>
  <cp:lastModifiedBy>Teacher</cp:lastModifiedBy>
  <cp:revision>9</cp:revision>
  <cp:lastPrinted>2019-09-12T18:42:15Z</cp:lastPrinted>
  <dcterms:modified xsi:type="dcterms:W3CDTF">2019-09-30T17:54:16Z</dcterms:modified>
</cp:coreProperties>
</file>